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6E6EE5-12A7-48DE-8719-3527FDE2E762}">
  <a:tblStyle styleId="{906E6EE5-12A7-48DE-8719-3527FDE2E7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A1BF261-77C4-4AA7-961F-306B87D998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515579fe3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515579f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515579fe3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515579fe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515579fe3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515579fe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515579fe3_0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515579fe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515579fe3_0_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515579fe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515579fe3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515579fe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515579fe3_0_2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515579fe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4fe34cdf6_3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84fe34cdf6_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10" name="Google Shape;10;p2"/>
          <p:cNvPicPr preferRelativeResize="0"/>
          <p:nvPr/>
        </p:nvPicPr>
        <p:blipFill rotWithShape="1">
          <a:blip r:embed="rId3">
            <a:alphaModFix/>
          </a:blip>
          <a:srcRect b="0" l="55211" r="0" t="0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3.png"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999999"/>
                </a:solidFill>
              </a:defRPr>
            </a:lvl1pPr>
            <a:lvl2pPr lvl="1" rtl="0" algn="ctr">
              <a:buNone/>
              <a:defRPr>
                <a:solidFill>
                  <a:srgbClr val="999999"/>
                </a:solidFill>
              </a:defRPr>
            </a:lvl2pPr>
            <a:lvl3pPr lvl="2" rtl="0" algn="ctr">
              <a:buNone/>
              <a:defRPr>
                <a:solidFill>
                  <a:srgbClr val="999999"/>
                </a:solidFill>
              </a:defRPr>
            </a:lvl3pPr>
            <a:lvl4pPr lvl="3" rtl="0" algn="ctr">
              <a:buNone/>
              <a:defRPr>
                <a:solidFill>
                  <a:srgbClr val="999999"/>
                </a:solidFill>
              </a:defRPr>
            </a:lvl4pPr>
            <a:lvl5pPr lvl="4" rtl="0" algn="ctr">
              <a:buNone/>
              <a:defRPr>
                <a:solidFill>
                  <a:srgbClr val="999999"/>
                </a:solidFill>
              </a:defRPr>
            </a:lvl5pPr>
            <a:lvl6pPr lvl="5" rtl="0" algn="ctr">
              <a:buNone/>
              <a:defRPr>
                <a:solidFill>
                  <a:srgbClr val="999999"/>
                </a:solidFill>
              </a:defRPr>
            </a:lvl6pPr>
            <a:lvl7pPr lvl="6" rtl="0" algn="ctr">
              <a:buNone/>
              <a:defRPr>
                <a:solidFill>
                  <a:srgbClr val="999999"/>
                </a:solidFill>
              </a:defRPr>
            </a:lvl7pPr>
            <a:lvl8pPr lvl="7" rtl="0" algn="ctr">
              <a:buNone/>
              <a:defRPr>
                <a:solidFill>
                  <a:srgbClr val="999999"/>
                </a:solidFill>
              </a:defRPr>
            </a:lvl8pPr>
            <a:lvl9pPr lvl="8" rtl="0" algn="ctr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aint_transparent1.png" id="55" name="Google Shape;55;p12"/>
          <p:cNvPicPr preferRelativeResize="0"/>
          <p:nvPr/>
        </p:nvPicPr>
        <p:blipFill rotWithShape="1">
          <a:blip r:embed="rId3">
            <a:alphaModFix/>
          </a:blip>
          <a:srcRect b="0" l="27161" r="0" t="0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49954" t="0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 sz="2400">
                <a:solidFill>
                  <a:srgbClr val="FFFFFF"/>
                </a:solidFill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2" name="Google Shape;2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33" name="Google Shape;3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4" name="Google Shape;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48" name="Google Shape;4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■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■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5" Type="http://schemas.openxmlformats.org/officeDocument/2006/relationships/hyperlink" Target="http://graphicburger.com/?s=watercolor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latofonts.com/lato-free-font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5" Type="http://schemas.openxmlformats.org/officeDocument/2006/relationships/image" Target="../media/image22.jpg"/><Relationship Id="rId6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37620" l="9763" r="0" t="0"/>
          <a:stretch/>
        </p:blipFill>
        <p:spPr>
          <a:xfrm>
            <a:off x="3561545" y="17"/>
            <a:ext cx="5582472" cy="5143512"/>
          </a:xfrm>
          <a:custGeom>
            <a:rect b="b" l="l" r="r" t="t"/>
            <a:pathLst>
              <a:path extrusionOk="0" h="21586" w="2159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idx="4294967295" type="title"/>
          </p:nvPr>
        </p:nvSpPr>
        <p:spPr>
          <a:xfrm>
            <a:off x="457200" y="2720575"/>
            <a:ext cx="3250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1" name="Google Shape;131;p22"/>
          <p:cNvSpPr txBox="1"/>
          <p:nvPr>
            <p:ph idx="4294967295" type="body"/>
          </p:nvPr>
        </p:nvSpPr>
        <p:spPr>
          <a:xfrm>
            <a:off x="457200" y="3536625"/>
            <a:ext cx="32508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 complex idea can be conveyed with just a single still image, namely making it possible to absorb large amounts of data quickly.</a:t>
            </a:r>
            <a:endParaRPr sz="1400"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4294967295" type="title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Want big impact?</a:t>
            </a:r>
            <a:endParaRPr sz="1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big image.</a:t>
            </a:r>
            <a:endParaRPr sz="1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2194546" y="2382972"/>
            <a:ext cx="2033700" cy="2033700"/>
          </a:xfrm>
          <a:prstGeom prst="ellipse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Gray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457200" y="2382972"/>
            <a:ext cx="2033700" cy="2033700"/>
          </a:xfrm>
          <a:prstGeom prst="ellipse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White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3931892" y="2382972"/>
            <a:ext cx="2033700" cy="2033700"/>
          </a:xfrm>
          <a:prstGeom prst="ellipse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Black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53" name="Google Shape;153;p25"/>
          <p:cNvGraphicFramePr/>
          <p:nvPr/>
        </p:nvGraphicFramePr>
        <p:xfrm>
          <a:off x="573800" y="24517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{906E6EE5-12A7-48DE-8719-3527FDE2E762}</a:tableStyleId>
              </a:tblPr>
              <a:tblGrid>
                <a:gridCol w="1215525"/>
                <a:gridCol w="1215525"/>
                <a:gridCol w="1215525"/>
                <a:gridCol w="1215525"/>
              </a:tblGrid>
              <a:tr h="53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Yellow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Blue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Orange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328047" y="949025"/>
            <a:ext cx="6545104" cy="3117943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>
            <p:ph idx="4294967295" type="title"/>
          </p:nvPr>
        </p:nvSpPr>
        <p:spPr>
          <a:xfrm>
            <a:off x="1816350" y="167825"/>
            <a:ext cx="5511300" cy="4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Maps</a:t>
            </a:r>
            <a:endParaRPr sz="1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2504325" y="1550075"/>
            <a:ext cx="655200" cy="2028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office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>
              <a:solidFill>
                <a:srgbClr val="999999"/>
              </a:solidFill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1863218" y="1926549"/>
            <a:ext cx="113397" cy="150888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3191493" y="3175474"/>
            <a:ext cx="113397" cy="150888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4029193" y="1711949"/>
            <a:ext cx="113397" cy="150888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6316893" y="2131249"/>
            <a:ext cx="113397" cy="150888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6930993" y="3495599"/>
            <a:ext cx="113397" cy="150888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4543893" y="3409924"/>
            <a:ext cx="113397" cy="150888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4294967295" type="ctrTitle"/>
          </p:nvPr>
        </p:nvSpPr>
        <p:spPr>
          <a:xfrm>
            <a:off x="1752975" y="1811950"/>
            <a:ext cx="563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74" name="Google Shape;174;p27"/>
          <p:cNvSpPr txBox="1"/>
          <p:nvPr>
            <p:ph idx="4294967295" type="subTitle"/>
          </p:nvPr>
        </p:nvSpPr>
        <p:spPr>
          <a:xfrm>
            <a:off x="1752975" y="2763854"/>
            <a:ext cx="5637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4294967295" type="ctrTitle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89,526,124$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8"/>
          <p:cNvSpPr txBox="1"/>
          <p:nvPr>
            <p:ph idx="4294967295" type="subTitle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That’s a lot of money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82" name="Google Shape;182;p28"/>
          <p:cNvSpPr txBox="1"/>
          <p:nvPr>
            <p:ph idx="4294967295" type="ctrTitle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100%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8"/>
          <p:cNvSpPr txBox="1"/>
          <p:nvPr>
            <p:ph idx="4294967295" type="subTitle"/>
          </p:nvPr>
        </p:nvSpPr>
        <p:spPr>
          <a:xfrm>
            <a:off x="685800" y="38878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Total success!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84" name="Google Shape;184;p28"/>
          <p:cNvSpPr txBox="1"/>
          <p:nvPr>
            <p:ph idx="4294967295" type="ctrTitle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185,244 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5" name="Google Shape;185;p28"/>
          <p:cNvSpPr txBox="1"/>
          <p:nvPr>
            <p:ph idx="4294967295" type="subTitle"/>
          </p:nvPr>
        </p:nvSpPr>
        <p:spPr>
          <a:xfrm>
            <a:off x="685800" y="257335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And a lot of users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611475" y="2513578"/>
            <a:ext cx="1816800" cy="1495800"/>
          </a:xfrm>
          <a:prstGeom prst="homePlate">
            <a:avLst>
              <a:gd fmla="val 30129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first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2187129" y="2513578"/>
            <a:ext cx="1851900" cy="1495800"/>
          </a:xfrm>
          <a:prstGeom prst="chevron">
            <a:avLst>
              <a:gd fmla="val 2985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second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3797724" y="2513578"/>
            <a:ext cx="1851900" cy="1495800"/>
          </a:xfrm>
          <a:prstGeom prst="chevron">
            <a:avLst>
              <a:gd fmla="val 2985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last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489775" y="2083875"/>
            <a:ext cx="18315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02" name="Google Shape;202;p30"/>
          <p:cNvSpPr txBox="1"/>
          <p:nvPr>
            <p:ph idx="2" type="body"/>
          </p:nvPr>
        </p:nvSpPr>
        <p:spPr>
          <a:xfrm>
            <a:off x="2415137" y="2083875"/>
            <a:ext cx="18315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03" name="Google Shape;203;p30"/>
          <p:cNvSpPr txBox="1"/>
          <p:nvPr>
            <p:ph idx="3" type="body"/>
          </p:nvPr>
        </p:nvSpPr>
        <p:spPr>
          <a:xfrm>
            <a:off x="4340500" y="2083875"/>
            <a:ext cx="18315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489775" y="3455475"/>
            <a:ext cx="18315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06" name="Google Shape;206;p30"/>
          <p:cNvSpPr txBox="1"/>
          <p:nvPr>
            <p:ph idx="2" type="body"/>
          </p:nvPr>
        </p:nvSpPr>
        <p:spPr>
          <a:xfrm>
            <a:off x="2415137" y="3455475"/>
            <a:ext cx="18315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07" name="Google Shape;207;p30"/>
          <p:cNvSpPr txBox="1"/>
          <p:nvPr>
            <p:ph idx="3" type="body"/>
          </p:nvPr>
        </p:nvSpPr>
        <p:spPr>
          <a:xfrm>
            <a:off x="4340500" y="3455475"/>
            <a:ext cx="18315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" name="Google Shape;214;p31"/>
          <p:cNvCxnSpPr/>
          <p:nvPr/>
        </p:nvCxnSpPr>
        <p:spPr>
          <a:xfrm>
            <a:off x="565200" y="1074701"/>
            <a:ext cx="5600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1"/>
          <p:cNvCxnSpPr/>
          <p:nvPr/>
        </p:nvCxnSpPr>
        <p:spPr>
          <a:xfrm>
            <a:off x="565200" y="1784183"/>
            <a:ext cx="5600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565200" y="2493664"/>
            <a:ext cx="5600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1"/>
          <p:cNvCxnSpPr/>
          <p:nvPr/>
        </p:nvCxnSpPr>
        <p:spPr>
          <a:xfrm>
            <a:off x="565200" y="3203146"/>
            <a:ext cx="5600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1"/>
          <p:cNvCxnSpPr/>
          <p:nvPr/>
        </p:nvCxnSpPr>
        <p:spPr>
          <a:xfrm>
            <a:off x="565200" y="3934526"/>
            <a:ext cx="5600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1"/>
          <p:cNvSpPr txBox="1"/>
          <p:nvPr/>
        </p:nvSpPr>
        <p:spPr>
          <a:xfrm>
            <a:off x="565200" y="915950"/>
            <a:ext cx="3180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4000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3000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2000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1000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1045111" y="2380937"/>
            <a:ext cx="1809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>
            <a:off x="1288241" y="1986874"/>
            <a:ext cx="1809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1531371" y="2493664"/>
            <a:ext cx="1809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2401407" y="2694727"/>
            <a:ext cx="1809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2644537" y="2096344"/>
            <a:ext cx="1809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2887667" y="1229025"/>
            <a:ext cx="1809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3757703" y="2140120"/>
            <a:ext cx="1809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/>
          <p:nvPr/>
        </p:nvSpPr>
        <p:spPr>
          <a:xfrm>
            <a:off x="4000833" y="1074577"/>
            <a:ext cx="1809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>
            <a:off x="4243964" y="2322562"/>
            <a:ext cx="1809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/>
          <p:nvPr/>
        </p:nvSpPr>
        <p:spPr>
          <a:xfrm>
            <a:off x="5113999" y="2753101"/>
            <a:ext cx="1809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5357130" y="1293620"/>
            <a:ext cx="1809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5600260" y="1607410"/>
            <a:ext cx="1809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3293406" y="12974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457200" y="3823850"/>
            <a:ext cx="5511300" cy="11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45F06"/>
                </a:solidFill>
              </a:rPr>
              <a:t>More info on how to use this template at </a:t>
            </a:r>
            <a:r>
              <a:rPr b="1" lang="en" sz="1000" u="sng">
                <a:solidFill>
                  <a:srgbClr val="B45F0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www.slidescarnival.com/help-use-presentation-template</a:t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45F06"/>
                </a:solidFill>
              </a:rPr>
              <a:t>This template is free to use under </a:t>
            </a:r>
            <a:r>
              <a:rPr lang="en" sz="1000" u="sng">
                <a:solidFill>
                  <a:srgbClr val="B45F0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rgbClr val="B45F06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45F06"/>
              </a:solidFill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2"/>
          <p:cNvSpPr txBox="1"/>
          <p:nvPr>
            <p:ph idx="4294967295" type="body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</a:t>
            </a:r>
            <a:r>
              <a:rPr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project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38" name="Google Shape;238;p32"/>
          <p:cNvGrpSpPr/>
          <p:nvPr/>
        </p:nvGrpSpPr>
        <p:grpSpPr>
          <a:xfrm>
            <a:off x="844875" y="373572"/>
            <a:ext cx="2119546" cy="4396359"/>
            <a:chOff x="2547150" y="238125"/>
            <a:chExt cx="2525675" cy="5238750"/>
          </a:xfrm>
        </p:grpSpPr>
        <p:sp>
          <p:nvSpPr>
            <p:cNvPr id="239" name="Google Shape;239;p3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" name="Google Shape;243;p32"/>
          <p:cNvPicPr preferRelativeResize="0"/>
          <p:nvPr/>
        </p:nvPicPr>
        <p:blipFill rotWithShape="1">
          <a:blip r:embed="rId4">
            <a:alphaModFix/>
          </a:blip>
          <a:srcRect b="23786" l="0" r="0" t="0"/>
          <a:stretch/>
        </p:blipFill>
        <p:spPr>
          <a:xfrm>
            <a:off x="891200" y="756087"/>
            <a:ext cx="2025525" cy="3631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/>
          <p:nvPr>
            <p:ph idx="4294967295" type="body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Tablet</a:t>
            </a:r>
            <a:r>
              <a:rPr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project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50" name="Google Shape;250;p33"/>
          <p:cNvGrpSpPr/>
          <p:nvPr/>
        </p:nvGrpSpPr>
        <p:grpSpPr>
          <a:xfrm>
            <a:off x="611852" y="465959"/>
            <a:ext cx="2736410" cy="4222433"/>
            <a:chOff x="2112475" y="238125"/>
            <a:chExt cx="3395050" cy="5238750"/>
          </a:xfrm>
        </p:grpSpPr>
        <p:sp>
          <p:nvSpPr>
            <p:cNvPr id="251" name="Google Shape;251;p33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38" y="839688"/>
            <a:ext cx="2597800" cy="34637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4"/>
          <p:cNvSpPr txBox="1"/>
          <p:nvPr>
            <p:ph idx="4294967295" type="body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Desktop </a:t>
            </a:r>
            <a:r>
              <a:rPr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62" name="Google Shape;262;p34"/>
          <p:cNvGrpSpPr/>
          <p:nvPr/>
        </p:nvGrpSpPr>
        <p:grpSpPr>
          <a:xfrm>
            <a:off x="491299" y="1241129"/>
            <a:ext cx="4542205" cy="2661224"/>
            <a:chOff x="1177450" y="241631"/>
            <a:chExt cx="6173152" cy="3616776"/>
          </a:xfrm>
        </p:grpSpPr>
        <p:sp>
          <p:nvSpPr>
            <p:cNvPr id="263" name="Google Shape;263;p34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34"/>
          <p:cNvPicPr preferRelativeResize="0"/>
          <p:nvPr/>
        </p:nvPicPr>
        <p:blipFill rotWithShape="1">
          <a:blip r:embed="rId4">
            <a:alphaModFix/>
          </a:blip>
          <a:srcRect b="6620" l="0" r="0" t="0"/>
          <a:stretch/>
        </p:blipFill>
        <p:spPr>
          <a:xfrm>
            <a:off x="998475" y="1387850"/>
            <a:ext cx="3530550" cy="2242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4294967295" type="ctrTitle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73" name="Google Shape;273;p35"/>
          <p:cNvSpPr txBox="1"/>
          <p:nvPr>
            <p:ph idx="4294967295" type="subTitle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Any questions?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74" name="Google Shape;274;p35"/>
          <p:cNvSpPr txBox="1"/>
          <p:nvPr>
            <p:ph idx="4294967295" type="body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You can find me at: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@username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user@mail.me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81" name="Google Shape;281;p36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Presentation template by </a:t>
            </a:r>
            <a:r>
              <a:rPr lang="en" u="sng">
                <a:solidFill>
                  <a:srgbClr val="3D85C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>
              <a:solidFill>
                <a:srgbClr val="3D85C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Photographs by </a:t>
            </a:r>
            <a:r>
              <a:rPr lang="en" u="sng">
                <a:solidFill>
                  <a:srgbClr val="3D85C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>
              <a:solidFill>
                <a:srgbClr val="3D85C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Watercolor textures</a:t>
            </a:r>
            <a:r>
              <a:rPr lang="en"/>
              <a:t> by </a:t>
            </a:r>
            <a:r>
              <a:rPr lang="en" u="sng">
                <a:solidFill>
                  <a:srgbClr val="3D85C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GraphicBurguer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×"/>
            </a:pPr>
            <a:r>
              <a:rPr lang="en" sz="1400"/>
              <a:t>Titles: Lato Thin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×"/>
            </a:pPr>
            <a:r>
              <a:rPr lang="en" sz="1400"/>
              <a:t>Body copy: Lato Light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this page: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D85C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http://www.latofonts.com/lato-free-fonts/</a:t>
            </a:r>
            <a:endParaRPr sz="1400"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9" name="Google Shape;289;p37"/>
          <p:cNvSpPr txBox="1"/>
          <p:nvPr/>
        </p:nvSpPr>
        <p:spPr>
          <a:xfrm>
            <a:off x="457200" y="4095450"/>
            <a:ext cx="5511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6" name="Google Shape;296;p38"/>
          <p:cNvSpPr txBox="1"/>
          <p:nvPr>
            <p:ph idx="1" type="subTitle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457200" y="7393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02" name="Google Shape;302;p3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9"/>
          <p:cNvSpPr/>
          <p:nvPr/>
        </p:nvSpPr>
        <p:spPr>
          <a:xfrm>
            <a:off x="5552650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5078815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NOV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4604979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4131144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SEP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3657308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3183473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2709637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9"/>
          <p:cNvSpPr/>
          <p:nvPr/>
        </p:nvSpPr>
        <p:spPr>
          <a:xfrm>
            <a:off x="2235802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9"/>
          <p:cNvSpPr/>
          <p:nvPr/>
        </p:nvSpPr>
        <p:spPr>
          <a:xfrm>
            <a:off x="1761966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9"/>
          <p:cNvSpPr/>
          <p:nvPr/>
        </p:nvSpPr>
        <p:spPr>
          <a:xfrm>
            <a:off x="1288131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9"/>
          <p:cNvSpPr/>
          <p:nvPr/>
        </p:nvSpPr>
        <p:spPr>
          <a:xfrm>
            <a:off x="814295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FEB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9"/>
          <p:cNvSpPr/>
          <p:nvPr/>
        </p:nvSpPr>
        <p:spPr>
          <a:xfrm>
            <a:off x="340460" y="2755950"/>
            <a:ext cx="5907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9"/>
          <p:cNvSpPr/>
          <p:nvPr/>
        </p:nvSpPr>
        <p:spPr>
          <a:xfrm>
            <a:off x="0" y="2755950"/>
            <a:ext cx="45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6" name="Google Shape;316;p39"/>
          <p:cNvCxnSpPr/>
          <p:nvPr/>
        </p:nvCxnSpPr>
        <p:spPr>
          <a:xfrm rot="10800000">
            <a:off x="551964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7" name="Google Shape;317;p39"/>
          <p:cNvSpPr txBox="1"/>
          <p:nvPr/>
        </p:nvSpPr>
        <p:spPr>
          <a:xfrm>
            <a:off x="522517" y="1727200"/>
            <a:ext cx="89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8" name="Google Shape;318;p39"/>
          <p:cNvCxnSpPr/>
          <p:nvPr/>
        </p:nvCxnSpPr>
        <p:spPr>
          <a:xfrm rot="10800000">
            <a:off x="1500401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9" name="Google Shape;319;p39"/>
          <p:cNvSpPr txBox="1"/>
          <p:nvPr/>
        </p:nvSpPr>
        <p:spPr>
          <a:xfrm>
            <a:off x="1472035" y="1727200"/>
            <a:ext cx="89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0" name="Google Shape;320;p39"/>
          <p:cNvCxnSpPr/>
          <p:nvPr/>
        </p:nvCxnSpPr>
        <p:spPr>
          <a:xfrm rot="10800000">
            <a:off x="244883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1" name="Google Shape;321;p39"/>
          <p:cNvSpPr txBox="1"/>
          <p:nvPr/>
        </p:nvSpPr>
        <p:spPr>
          <a:xfrm>
            <a:off x="2421553" y="1727200"/>
            <a:ext cx="89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2" name="Google Shape;322;p39"/>
          <p:cNvCxnSpPr/>
          <p:nvPr/>
        </p:nvCxnSpPr>
        <p:spPr>
          <a:xfrm rot="10800000">
            <a:off x="3397274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3" name="Google Shape;323;p39"/>
          <p:cNvSpPr txBox="1"/>
          <p:nvPr/>
        </p:nvSpPr>
        <p:spPr>
          <a:xfrm>
            <a:off x="3371072" y="1727200"/>
            <a:ext cx="89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4" name="Google Shape;324;p39"/>
          <p:cNvCxnSpPr/>
          <p:nvPr/>
        </p:nvCxnSpPr>
        <p:spPr>
          <a:xfrm rot="10800000">
            <a:off x="4345711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5" name="Google Shape;325;p39"/>
          <p:cNvSpPr txBox="1"/>
          <p:nvPr/>
        </p:nvSpPr>
        <p:spPr>
          <a:xfrm>
            <a:off x="4320590" y="1727200"/>
            <a:ext cx="89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6" name="Google Shape;326;p39"/>
          <p:cNvCxnSpPr/>
          <p:nvPr/>
        </p:nvCxnSpPr>
        <p:spPr>
          <a:xfrm rot="10800000">
            <a:off x="529414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7" name="Google Shape;327;p39"/>
          <p:cNvSpPr txBox="1"/>
          <p:nvPr/>
        </p:nvSpPr>
        <p:spPr>
          <a:xfrm>
            <a:off x="5270109" y="1727200"/>
            <a:ext cx="89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8" name="Google Shape;328;p39"/>
          <p:cNvCxnSpPr/>
          <p:nvPr/>
        </p:nvCxnSpPr>
        <p:spPr>
          <a:xfrm rot="10800000">
            <a:off x="1033466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9" name="Google Shape;329;p39"/>
          <p:cNvSpPr txBox="1"/>
          <p:nvPr/>
        </p:nvSpPr>
        <p:spPr>
          <a:xfrm>
            <a:off x="983118" y="3648150"/>
            <a:ext cx="89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0" name="Google Shape;330;p39"/>
          <p:cNvCxnSpPr/>
          <p:nvPr/>
        </p:nvCxnSpPr>
        <p:spPr>
          <a:xfrm rot="10800000">
            <a:off x="1981903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1" name="Google Shape;331;p39"/>
          <p:cNvSpPr txBox="1"/>
          <p:nvPr/>
        </p:nvSpPr>
        <p:spPr>
          <a:xfrm>
            <a:off x="1938130" y="3648150"/>
            <a:ext cx="89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2" name="Google Shape;332;p39"/>
          <p:cNvCxnSpPr/>
          <p:nvPr/>
        </p:nvCxnSpPr>
        <p:spPr>
          <a:xfrm rot="10800000">
            <a:off x="2930340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3" name="Google Shape;333;p39"/>
          <p:cNvSpPr txBox="1"/>
          <p:nvPr/>
        </p:nvSpPr>
        <p:spPr>
          <a:xfrm>
            <a:off x="2893143" y="3648150"/>
            <a:ext cx="89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4" name="Google Shape;334;p39"/>
          <p:cNvCxnSpPr/>
          <p:nvPr/>
        </p:nvCxnSpPr>
        <p:spPr>
          <a:xfrm rot="10800000">
            <a:off x="3878776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5" name="Google Shape;335;p39"/>
          <p:cNvSpPr txBox="1"/>
          <p:nvPr/>
        </p:nvSpPr>
        <p:spPr>
          <a:xfrm>
            <a:off x="3848156" y="3648150"/>
            <a:ext cx="89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6" name="Google Shape;336;p39"/>
          <p:cNvCxnSpPr/>
          <p:nvPr/>
        </p:nvCxnSpPr>
        <p:spPr>
          <a:xfrm rot="10800000">
            <a:off x="4827213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7" name="Google Shape;337;p39"/>
          <p:cNvSpPr txBox="1"/>
          <p:nvPr/>
        </p:nvSpPr>
        <p:spPr>
          <a:xfrm>
            <a:off x="4803169" y="3648150"/>
            <a:ext cx="89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8" name="Google Shape;338;p39"/>
          <p:cNvCxnSpPr/>
          <p:nvPr/>
        </p:nvCxnSpPr>
        <p:spPr>
          <a:xfrm rot="10800000">
            <a:off x="5775650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9" name="Google Shape;339;p39"/>
          <p:cNvSpPr txBox="1"/>
          <p:nvPr/>
        </p:nvSpPr>
        <p:spPr>
          <a:xfrm>
            <a:off x="5748524" y="3648150"/>
            <a:ext cx="742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idx="4294967295" type="title"/>
          </p:nvPr>
        </p:nvSpPr>
        <p:spPr>
          <a:xfrm>
            <a:off x="1816350" y="0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5" name="Google Shape;345;p40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>
              <a:solidFill>
                <a:srgbClr val="999999"/>
              </a:solidFill>
            </a:endParaRPr>
          </a:p>
        </p:txBody>
      </p:sp>
      <p:sp>
        <p:nvSpPr>
          <p:cNvPr id="346" name="Google Shape;346;p40"/>
          <p:cNvSpPr/>
          <p:nvPr/>
        </p:nvSpPr>
        <p:spPr>
          <a:xfrm>
            <a:off x="0" y="1990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0" y="1990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8" name="Google Shape;348;p40"/>
          <p:cNvGrpSpPr/>
          <p:nvPr/>
        </p:nvGrpSpPr>
        <p:grpSpPr>
          <a:xfrm>
            <a:off x="1786339" y="1322401"/>
            <a:ext cx="473400" cy="473400"/>
            <a:chOff x="1786339" y="1703401"/>
            <a:chExt cx="473400" cy="473400"/>
          </a:xfrm>
        </p:grpSpPr>
        <p:sp>
          <p:nvSpPr>
            <p:cNvPr id="349" name="Google Shape;34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1" name="Google Shape;351;p40"/>
          <p:cNvGrpSpPr/>
          <p:nvPr/>
        </p:nvGrpSpPr>
        <p:grpSpPr>
          <a:xfrm>
            <a:off x="3814414" y="1322401"/>
            <a:ext cx="473400" cy="473400"/>
            <a:chOff x="3814414" y="1703401"/>
            <a:chExt cx="473400" cy="473400"/>
          </a:xfrm>
        </p:grpSpPr>
        <p:sp>
          <p:nvSpPr>
            <p:cNvPr id="352" name="Google Shape;35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4" name="Google Shape;354;p40"/>
          <p:cNvGrpSpPr/>
          <p:nvPr/>
        </p:nvGrpSpPr>
        <p:grpSpPr>
          <a:xfrm>
            <a:off x="5842489" y="1322401"/>
            <a:ext cx="473400" cy="473400"/>
            <a:chOff x="5842489" y="1703401"/>
            <a:chExt cx="473400" cy="473400"/>
          </a:xfrm>
        </p:grpSpPr>
        <p:sp>
          <p:nvSpPr>
            <p:cNvPr id="355" name="Google Shape;35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5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7" name="Google Shape;357;p40"/>
          <p:cNvGrpSpPr/>
          <p:nvPr/>
        </p:nvGrpSpPr>
        <p:grpSpPr>
          <a:xfrm>
            <a:off x="6880814" y="3195300"/>
            <a:ext cx="473400" cy="473400"/>
            <a:chOff x="6880814" y="3576300"/>
            <a:chExt cx="473400" cy="473400"/>
          </a:xfrm>
        </p:grpSpPr>
        <p:sp>
          <p:nvSpPr>
            <p:cNvPr id="358" name="Google Shape;35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9" name="Google Shape;35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6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60" name="Google Shape;360;p40"/>
          <p:cNvGrpSpPr/>
          <p:nvPr/>
        </p:nvGrpSpPr>
        <p:grpSpPr>
          <a:xfrm>
            <a:off x="4852739" y="3195300"/>
            <a:ext cx="473400" cy="473400"/>
            <a:chOff x="4852739" y="3576300"/>
            <a:chExt cx="473400" cy="473400"/>
          </a:xfrm>
        </p:grpSpPr>
        <p:sp>
          <p:nvSpPr>
            <p:cNvPr id="361" name="Google Shape;36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2" name="Google Shape;36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63" name="Google Shape;363;p40"/>
          <p:cNvGrpSpPr/>
          <p:nvPr/>
        </p:nvGrpSpPr>
        <p:grpSpPr>
          <a:xfrm>
            <a:off x="2824664" y="3195300"/>
            <a:ext cx="473400" cy="473400"/>
            <a:chOff x="2824664" y="3576300"/>
            <a:chExt cx="473400" cy="473400"/>
          </a:xfrm>
        </p:grpSpPr>
        <p:sp>
          <p:nvSpPr>
            <p:cNvPr id="364" name="Google Shape;36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5" name="Google Shape;36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66" name="Google Shape;366;p40"/>
          <p:cNvSpPr txBox="1"/>
          <p:nvPr/>
        </p:nvSpPr>
        <p:spPr>
          <a:xfrm>
            <a:off x="1379850" y="775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3377205" y="775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5436010" y="775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0"/>
          <p:cNvSpPr txBox="1"/>
          <p:nvPr/>
        </p:nvSpPr>
        <p:spPr>
          <a:xfrm>
            <a:off x="2418175" y="3682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4446255" y="3682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6474335" y="3682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7" name="Google Shape;377;p41"/>
          <p:cNvGraphicFramePr/>
          <p:nvPr/>
        </p:nvGraphicFramePr>
        <p:xfrm>
          <a:off x="457200" y="1827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{906E6EE5-12A7-48DE-8719-3527FDE2E762}</a:tableStyleId>
              </a:tblPr>
              <a:tblGrid>
                <a:gridCol w="1070875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3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3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3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3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93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78" name="Google Shape;378;p41"/>
          <p:cNvSpPr txBox="1"/>
          <p:nvPr>
            <p:ph type="title"/>
          </p:nvPr>
        </p:nvSpPr>
        <p:spPr>
          <a:xfrm>
            <a:off x="457200" y="7393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4294967295" type="ctrTitle"/>
          </p:nvPr>
        </p:nvSpPr>
        <p:spPr>
          <a:xfrm>
            <a:off x="1275150" y="233762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Hello!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75" name="Google Shape;75;p15"/>
          <p:cNvSpPr txBox="1"/>
          <p:nvPr>
            <p:ph idx="4294967295" type="subTitle"/>
          </p:nvPr>
        </p:nvSpPr>
        <p:spPr>
          <a:xfrm>
            <a:off x="1275150" y="3345594"/>
            <a:ext cx="65937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I am Jayden Smith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I am here because I love to give presentations.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You can find me at @username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/>
          <p:nvPr>
            <p:ph idx="4294967295" type="title"/>
          </p:nvPr>
        </p:nvSpPr>
        <p:spPr>
          <a:xfrm>
            <a:off x="1816350" y="311000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SWOT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42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2"/>
          <p:cNvSpPr/>
          <p:nvPr/>
        </p:nvSpPr>
        <p:spPr>
          <a:xfrm>
            <a:off x="2325274" y="1417125"/>
            <a:ext cx="2350800" cy="1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4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STRENGTHS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4773132" y="1417125"/>
            <a:ext cx="2350800" cy="1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WEAKNESSES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42"/>
          <p:cNvSpPr/>
          <p:nvPr/>
        </p:nvSpPr>
        <p:spPr>
          <a:xfrm>
            <a:off x="2325274" y="2755056"/>
            <a:ext cx="2350800" cy="12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4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42"/>
          <p:cNvSpPr/>
          <p:nvPr/>
        </p:nvSpPr>
        <p:spPr>
          <a:xfrm>
            <a:off x="4773132" y="2755056"/>
            <a:ext cx="2350800" cy="12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4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THREATS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3733769" y="1704133"/>
            <a:ext cx="1849800" cy="1849500"/>
          </a:xfrm>
          <a:prstGeom prst="pie">
            <a:avLst>
              <a:gd fmla="val 10788866" name="adj1"/>
              <a:gd fmla="val 16200000" name="adj2"/>
            </a:avLst>
          </a:prstGeom>
          <a:solidFill>
            <a:srgbClr val="FFFFFF">
              <a:alpha val="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 rot="5400000">
            <a:off x="3867487" y="1703983"/>
            <a:ext cx="1849500" cy="1849800"/>
          </a:xfrm>
          <a:prstGeom prst="pie">
            <a:avLst>
              <a:gd fmla="val 10788866" name="adj1"/>
              <a:gd fmla="val 16200000" name="adj2"/>
            </a:avLst>
          </a:prstGeom>
          <a:solidFill>
            <a:srgbClr val="FFFFFF">
              <a:alpha val="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"/>
          <p:cNvSpPr/>
          <p:nvPr/>
        </p:nvSpPr>
        <p:spPr>
          <a:xfrm rot="10800000">
            <a:off x="3867337" y="1831051"/>
            <a:ext cx="1849800" cy="1849500"/>
          </a:xfrm>
          <a:prstGeom prst="pie">
            <a:avLst>
              <a:gd fmla="val 10788866" name="adj1"/>
              <a:gd fmla="val 16200000" name="adj2"/>
            </a:avLst>
          </a:prstGeom>
          <a:solidFill>
            <a:srgbClr val="FFFFFF">
              <a:alpha val="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"/>
          <p:cNvSpPr/>
          <p:nvPr/>
        </p:nvSpPr>
        <p:spPr>
          <a:xfrm rot="-5400000">
            <a:off x="3733919" y="1830901"/>
            <a:ext cx="1849500" cy="1849800"/>
          </a:xfrm>
          <a:prstGeom prst="pie">
            <a:avLst>
              <a:gd fmla="val 10788866" name="adj1"/>
              <a:gd fmla="val 16200000" name="adj2"/>
            </a:avLst>
          </a:prstGeom>
          <a:solidFill>
            <a:srgbClr val="FFFFFF">
              <a:alpha val="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2"/>
          <p:cNvSpPr/>
          <p:nvPr/>
        </p:nvSpPr>
        <p:spPr>
          <a:xfrm>
            <a:off x="4159683" y="2090028"/>
            <a:ext cx="230681" cy="3493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ato"/>
              </a:rPr>
              <a:t>S</a:t>
            </a:r>
          </a:p>
        </p:txBody>
      </p:sp>
      <p:sp>
        <p:nvSpPr>
          <p:cNvPr id="394" name="Google Shape;394;p42"/>
          <p:cNvSpPr/>
          <p:nvPr/>
        </p:nvSpPr>
        <p:spPr>
          <a:xfrm>
            <a:off x="4937018" y="2095936"/>
            <a:ext cx="489252" cy="3417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ato"/>
              </a:rPr>
              <a:t>W</a:t>
            </a:r>
          </a:p>
        </p:txBody>
      </p:sp>
      <p:sp>
        <p:nvSpPr>
          <p:cNvPr id="395" name="Google Shape;395;p42"/>
          <p:cNvSpPr/>
          <p:nvPr/>
        </p:nvSpPr>
        <p:spPr>
          <a:xfrm>
            <a:off x="4133212" y="2928832"/>
            <a:ext cx="346495" cy="3493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ato"/>
              </a:rPr>
              <a:t>O</a:t>
            </a:r>
          </a:p>
        </p:txBody>
      </p:sp>
      <p:sp>
        <p:nvSpPr>
          <p:cNvPr id="396" name="Google Shape;396;p42"/>
          <p:cNvSpPr/>
          <p:nvPr/>
        </p:nvSpPr>
        <p:spPr>
          <a:xfrm>
            <a:off x="5024469" y="2934740"/>
            <a:ext cx="269443" cy="3417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ato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/>
        </p:nvSpPr>
        <p:spPr>
          <a:xfrm>
            <a:off x="627450" y="3372923"/>
            <a:ext cx="3944700" cy="1069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Cost Structure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43"/>
          <p:cNvSpPr txBox="1"/>
          <p:nvPr/>
        </p:nvSpPr>
        <p:spPr>
          <a:xfrm>
            <a:off x="4571996" y="3372923"/>
            <a:ext cx="3944700" cy="1069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Revenue Streams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43"/>
          <p:cNvSpPr txBox="1"/>
          <p:nvPr>
            <p:ph idx="4294967295" type="title"/>
          </p:nvPr>
        </p:nvSpPr>
        <p:spPr>
          <a:xfrm>
            <a:off x="262200" y="0"/>
            <a:ext cx="8619600" cy="6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Business Model Canvas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43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>
              <a:solidFill>
                <a:srgbClr val="999999"/>
              </a:solidFill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2205269" y="611275"/>
            <a:ext cx="1578000" cy="138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Activities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b="1"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2205269" y="1992099"/>
            <a:ext cx="1578000" cy="138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Resources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3783087" y="611275"/>
            <a:ext cx="1578000" cy="2761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Value Propositions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43"/>
          <p:cNvSpPr txBox="1"/>
          <p:nvPr/>
        </p:nvSpPr>
        <p:spPr>
          <a:xfrm>
            <a:off x="5360906" y="611275"/>
            <a:ext cx="1578000" cy="138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Relationships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3"/>
          <p:cNvSpPr txBox="1"/>
          <p:nvPr/>
        </p:nvSpPr>
        <p:spPr>
          <a:xfrm>
            <a:off x="5360906" y="1992099"/>
            <a:ext cx="1578000" cy="138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Channels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3"/>
          <p:cNvSpPr txBox="1"/>
          <p:nvPr/>
        </p:nvSpPr>
        <p:spPr>
          <a:xfrm>
            <a:off x="6938724" y="611275"/>
            <a:ext cx="1578000" cy="2761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Segments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3"/>
          <p:cNvSpPr txBox="1"/>
          <p:nvPr/>
        </p:nvSpPr>
        <p:spPr>
          <a:xfrm>
            <a:off x="627450" y="611275"/>
            <a:ext cx="1578000" cy="2761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Partners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b="1"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3"/>
          <p:cNvSpPr/>
          <p:nvPr/>
        </p:nvSpPr>
        <p:spPr>
          <a:xfrm>
            <a:off x="4320535" y="3438763"/>
            <a:ext cx="181732" cy="174083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3"/>
          <p:cNvSpPr/>
          <p:nvPr/>
        </p:nvSpPr>
        <p:spPr>
          <a:xfrm>
            <a:off x="6688796" y="677254"/>
            <a:ext cx="180205" cy="150731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>
            <a:off x="1960567" y="677312"/>
            <a:ext cx="174860" cy="166137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8282638" y="677250"/>
            <a:ext cx="164170" cy="164455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8256932" y="3438911"/>
            <a:ext cx="189880" cy="132435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3539521" y="677332"/>
            <a:ext cx="173845" cy="164692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5089846" y="677260"/>
            <a:ext cx="201324" cy="196475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6636869" y="2061337"/>
            <a:ext cx="232128" cy="210199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/>
          <p:nvPr/>
        </p:nvSpPr>
        <p:spPr>
          <a:xfrm>
            <a:off x="3481273" y="2058076"/>
            <a:ext cx="232051" cy="199233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6" name="Google Shape;426;p4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7" name="Google Shape;427;p44"/>
          <p:cNvGrpSpPr/>
          <p:nvPr/>
        </p:nvGrpSpPr>
        <p:grpSpPr>
          <a:xfrm>
            <a:off x="607546" y="2157065"/>
            <a:ext cx="2780899" cy="2500081"/>
            <a:chOff x="3778727" y="4460423"/>
            <a:chExt cx="720160" cy="647438"/>
          </a:xfrm>
        </p:grpSpPr>
        <p:sp>
          <p:nvSpPr>
            <p:cNvPr id="428" name="Google Shape;428;p44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35" name="Google Shape;435;p44"/>
          <p:cNvCxnSpPr/>
          <p:nvPr/>
        </p:nvCxnSpPr>
        <p:spPr>
          <a:xfrm>
            <a:off x="3326643" y="2570742"/>
            <a:ext cx="814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6" name="Google Shape;436;p44"/>
          <p:cNvSpPr txBox="1"/>
          <p:nvPr/>
        </p:nvSpPr>
        <p:spPr>
          <a:xfrm>
            <a:off x="4188676" y="2438143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7" name="Google Shape;437;p44"/>
          <p:cNvCxnSpPr/>
          <p:nvPr/>
        </p:nvCxnSpPr>
        <p:spPr>
          <a:xfrm>
            <a:off x="3206663" y="2941932"/>
            <a:ext cx="934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8" name="Google Shape;438;p44"/>
          <p:cNvSpPr txBox="1"/>
          <p:nvPr/>
        </p:nvSpPr>
        <p:spPr>
          <a:xfrm>
            <a:off x="4188676" y="2809325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9" name="Google Shape;439;p44"/>
          <p:cNvCxnSpPr/>
          <p:nvPr/>
        </p:nvCxnSpPr>
        <p:spPr>
          <a:xfrm>
            <a:off x="3036164" y="3313122"/>
            <a:ext cx="1104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40" name="Google Shape;440;p44"/>
          <p:cNvSpPr txBox="1"/>
          <p:nvPr/>
        </p:nvSpPr>
        <p:spPr>
          <a:xfrm>
            <a:off x="4188676" y="3180507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44"/>
          <p:cNvCxnSpPr/>
          <p:nvPr/>
        </p:nvCxnSpPr>
        <p:spPr>
          <a:xfrm>
            <a:off x="2890925" y="3684292"/>
            <a:ext cx="1250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42" name="Google Shape;442;p44"/>
          <p:cNvSpPr txBox="1"/>
          <p:nvPr/>
        </p:nvSpPr>
        <p:spPr>
          <a:xfrm>
            <a:off x="4188676" y="3551689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3" name="Google Shape;443;p44"/>
          <p:cNvCxnSpPr/>
          <p:nvPr/>
        </p:nvCxnSpPr>
        <p:spPr>
          <a:xfrm>
            <a:off x="2733046" y="4055482"/>
            <a:ext cx="1408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44" name="Google Shape;444;p44"/>
          <p:cNvSpPr txBox="1"/>
          <p:nvPr/>
        </p:nvSpPr>
        <p:spPr>
          <a:xfrm>
            <a:off x="4188676" y="3922871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4"/>
          <p:cNvCxnSpPr/>
          <p:nvPr/>
        </p:nvCxnSpPr>
        <p:spPr>
          <a:xfrm>
            <a:off x="2568867" y="4426652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46" name="Google Shape;446;p44"/>
          <p:cNvSpPr txBox="1"/>
          <p:nvPr/>
        </p:nvSpPr>
        <p:spPr>
          <a:xfrm>
            <a:off x="4188676" y="4294053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52" name="Google Shape;452;p4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45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584175" y="2326400"/>
            <a:ext cx="1247100" cy="12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4" name="Google Shape;454;p45"/>
          <p:cNvSpPr txBox="1"/>
          <p:nvPr/>
        </p:nvSpPr>
        <p:spPr>
          <a:xfrm>
            <a:off x="588382" y="3681955"/>
            <a:ext cx="1247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Imani Jackson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5" name="Google Shape;45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1743" y="2326400"/>
            <a:ext cx="1247100" cy="12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6" name="Google Shape;456;p45"/>
          <p:cNvSpPr txBox="1"/>
          <p:nvPr/>
        </p:nvSpPr>
        <p:spPr>
          <a:xfrm>
            <a:off x="2245950" y="3681955"/>
            <a:ext cx="1247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Marcos Galán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7" name="Google Shape;457;p45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3899311" y="2326400"/>
            <a:ext cx="1247100" cy="12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/>
          <p:nvPr/>
        </p:nvSpPr>
        <p:spPr>
          <a:xfrm>
            <a:off x="3903518" y="3681955"/>
            <a:ext cx="1247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Ixchel Valdía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9" name="Google Shape;459;p45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5556879" y="2326400"/>
            <a:ext cx="1247100" cy="12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0" name="Google Shape;460;p45"/>
          <p:cNvSpPr txBox="1"/>
          <p:nvPr/>
        </p:nvSpPr>
        <p:spPr>
          <a:xfrm>
            <a:off x="5561086" y="3681955"/>
            <a:ext cx="1247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Nils Årud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Competitor Matrix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66" name="Google Shape;466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67" name="Google Shape;467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3" name="Google Shape;513;p46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514" name="Google Shape;514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15" name="Google Shape;515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37" name="Google Shape;537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538" name="Google Shape;538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539" name="Google Shape;539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company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55" name="Google Shape;555;p47"/>
          <p:cNvGraphicFramePr/>
          <p:nvPr/>
        </p:nvGraphicFramePr>
        <p:xfrm>
          <a:off x="572500" y="1660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{5A1BF261-77C4-4AA7-961F-306B87D9986B}</a:tableStyleId>
              </a:tblPr>
              <a:tblGrid>
                <a:gridCol w="819575"/>
                <a:gridCol w="719700"/>
                <a:gridCol w="719700"/>
                <a:gridCol w="719700"/>
                <a:gridCol w="719700"/>
                <a:gridCol w="719700"/>
                <a:gridCol w="719700"/>
                <a:gridCol w="719700"/>
              </a:tblGrid>
              <a:tr h="362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SUNDAY</a:t>
                      </a:r>
                      <a:endParaRPr sz="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MONDAY</a:t>
                      </a:r>
                      <a:endParaRPr sz="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TUESDAY</a:t>
                      </a:r>
                      <a:endParaRPr sz="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WEDNESDAY</a:t>
                      </a:r>
                      <a:endParaRPr sz="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THURSDAY</a:t>
                      </a:r>
                      <a:endParaRPr sz="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FRIDAY</a:t>
                      </a:r>
                      <a:endParaRPr sz="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SATURDAY</a:t>
                      </a:r>
                      <a:endParaRPr sz="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6" name="Google Shape;556;p47"/>
          <p:cNvSpPr txBox="1"/>
          <p:nvPr>
            <p:ph type="title"/>
          </p:nvPr>
        </p:nvSpPr>
        <p:spPr>
          <a:xfrm>
            <a:off x="457200" y="7393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shapes. </a:t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48"/>
          <p:cNvSpPr/>
          <p:nvPr/>
        </p:nvSpPr>
        <p:spPr>
          <a:xfrm>
            <a:off x="277965" y="271963"/>
            <a:ext cx="373873" cy="479695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8"/>
          <p:cNvSpPr/>
          <p:nvPr/>
        </p:nvSpPr>
        <p:spPr>
          <a:xfrm>
            <a:off x="852801" y="338968"/>
            <a:ext cx="398876" cy="337703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8"/>
          <p:cNvSpPr/>
          <p:nvPr/>
        </p:nvSpPr>
        <p:spPr>
          <a:xfrm>
            <a:off x="1445208" y="340017"/>
            <a:ext cx="387139" cy="341965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8"/>
          <p:cNvSpPr/>
          <p:nvPr/>
        </p:nvSpPr>
        <p:spPr>
          <a:xfrm>
            <a:off x="2071095" y="330991"/>
            <a:ext cx="315368" cy="354182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8"/>
          <p:cNvSpPr/>
          <p:nvPr/>
        </p:nvSpPr>
        <p:spPr>
          <a:xfrm>
            <a:off x="2678363" y="327801"/>
            <a:ext cx="268576" cy="357373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8"/>
          <p:cNvSpPr/>
          <p:nvPr/>
        </p:nvSpPr>
        <p:spPr>
          <a:xfrm>
            <a:off x="3190980" y="323539"/>
            <a:ext cx="414830" cy="366421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8"/>
          <p:cNvSpPr/>
          <p:nvPr/>
        </p:nvSpPr>
        <p:spPr>
          <a:xfrm>
            <a:off x="3808913" y="301728"/>
            <a:ext cx="355778" cy="411093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8"/>
          <p:cNvSpPr/>
          <p:nvPr/>
        </p:nvSpPr>
        <p:spPr>
          <a:xfrm>
            <a:off x="4367795" y="328325"/>
            <a:ext cx="414283" cy="362159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8"/>
          <p:cNvSpPr/>
          <p:nvPr/>
        </p:nvSpPr>
        <p:spPr>
          <a:xfrm>
            <a:off x="4977729" y="334707"/>
            <a:ext cx="366421" cy="349396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8"/>
          <p:cNvSpPr/>
          <p:nvPr/>
        </p:nvSpPr>
        <p:spPr>
          <a:xfrm>
            <a:off x="5571185" y="326205"/>
            <a:ext cx="355778" cy="363230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8"/>
          <p:cNvSpPr/>
          <p:nvPr/>
        </p:nvSpPr>
        <p:spPr>
          <a:xfrm>
            <a:off x="282226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8"/>
          <p:cNvSpPr/>
          <p:nvPr/>
        </p:nvSpPr>
        <p:spPr>
          <a:xfrm>
            <a:off x="869825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8"/>
          <p:cNvSpPr/>
          <p:nvPr/>
        </p:nvSpPr>
        <p:spPr>
          <a:xfrm>
            <a:off x="1447327" y="934019"/>
            <a:ext cx="380233" cy="327060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8"/>
          <p:cNvSpPr/>
          <p:nvPr/>
        </p:nvSpPr>
        <p:spPr>
          <a:xfrm>
            <a:off x="2034402" y="901041"/>
            <a:ext cx="379709" cy="384495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8"/>
          <p:cNvSpPr/>
          <p:nvPr/>
        </p:nvSpPr>
        <p:spPr>
          <a:xfrm>
            <a:off x="2624667" y="926043"/>
            <a:ext cx="376518" cy="332917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8"/>
          <p:cNvSpPr/>
          <p:nvPr/>
        </p:nvSpPr>
        <p:spPr>
          <a:xfrm>
            <a:off x="3218647" y="926043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8"/>
          <p:cNvSpPr/>
          <p:nvPr/>
        </p:nvSpPr>
        <p:spPr>
          <a:xfrm>
            <a:off x="3815818" y="929758"/>
            <a:ext cx="338774" cy="32920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8"/>
          <p:cNvSpPr/>
          <p:nvPr/>
        </p:nvSpPr>
        <p:spPr>
          <a:xfrm>
            <a:off x="4384820" y="911138"/>
            <a:ext cx="375447" cy="368016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8"/>
          <p:cNvSpPr/>
          <p:nvPr/>
        </p:nvSpPr>
        <p:spPr>
          <a:xfrm>
            <a:off x="4934129" y="870729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8"/>
          <p:cNvSpPr/>
          <p:nvPr/>
        </p:nvSpPr>
        <p:spPr>
          <a:xfrm>
            <a:off x="5532896" y="886683"/>
            <a:ext cx="429691" cy="410568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8"/>
          <p:cNvSpPr/>
          <p:nvPr/>
        </p:nvSpPr>
        <p:spPr>
          <a:xfrm>
            <a:off x="252963" y="1538097"/>
            <a:ext cx="421211" cy="298889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8"/>
          <p:cNvSpPr/>
          <p:nvPr/>
        </p:nvSpPr>
        <p:spPr>
          <a:xfrm>
            <a:off x="842704" y="1481734"/>
            <a:ext cx="417999" cy="404711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8"/>
          <p:cNvSpPr/>
          <p:nvPr/>
        </p:nvSpPr>
        <p:spPr>
          <a:xfrm>
            <a:off x="1445732" y="1499808"/>
            <a:ext cx="376518" cy="380255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8"/>
          <p:cNvSpPr/>
          <p:nvPr/>
        </p:nvSpPr>
        <p:spPr>
          <a:xfrm>
            <a:off x="2029616" y="1488116"/>
            <a:ext cx="392472" cy="391401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8"/>
          <p:cNvSpPr/>
          <p:nvPr/>
        </p:nvSpPr>
        <p:spPr>
          <a:xfrm>
            <a:off x="2629978" y="1500354"/>
            <a:ext cx="365350" cy="366945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8"/>
          <p:cNvSpPr/>
          <p:nvPr/>
        </p:nvSpPr>
        <p:spPr>
          <a:xfrm>
            <a:off x="3234055" y="1457279"/>
            <a:ext cx="332917" cy="452551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8"/>
          <p:cNvSpPr/>
          <p:nvPr/>
        </p:nvSpPr>
        <p:spPr>
          <a:xfrm>
            <a:off x="3777530" y="1547144"/>
            <a:ext cx="417999" cy="269625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8"/>
          <p:cNvSpPr/>
          <p:nvPr/>
        </p:nvSpPr>
        <p:spPr>
          <a:xfrm>
            <a:off x="4382678" y="1489711"/>
            <a:ext cx="385041" cy="389281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8"/>
          <p:cNvSpPr/>
          <p:nvPr/>
        </p:nvSpPr>
        <p:spPr>
          <a:xfrm>
            <a:off x="4969227" y="1474828"/>
            <a:ext cx="387161" cy="402569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8"/>
          <p:cNvSpPr/>
          <p:nvPr/>
        </p:nvSpPr>
        <p:spPr>
          <a:xfrm>
            <a:off x="5538753" y="1486520"/>
            <a:ext cx="414283" cy="388210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8"/>
          <p:cNvSpPr/>
          <p:nvPr/>
        </p:nvSpPr>
        <p:spPr>
          <a:xfrm>
            <a:off x="301895" y="2092193"/>
            <a:ext cx="324416" cy="354204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/>
          <p:nvPr/>
        </p:nvSpPr>
        <p:spPr>
          <a:xfrm>
            <a:off x="875136" y="2092739"/>
            <a:ext cx="346227" cy="348325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8"/>
          <p:cNvSpPr/>
          <p:nvPr/>
        </p:nvSpPr>
        <p:spPr>
          <a:xfrm>
            <a:off x="1469663" y="2092739"/>
            <a:ext cx="346205" cy="348325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8"/>
          <p:cNvSpPr/>
          <p:nvPr/>
        </p:nvSpPr>
        <p:spPr>
          <a:xfrm>
            <a:off x="2052475" y="2092739"/>
            <a:ext cx="345681" cy="348325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8"/>
          <p:cNvSpPr/>
          <p:nvPr/>
        </p:nvSpPr>
        <p:spPr>
          <a:xfrm>
            <a:off x="2720367" y="2038496"/>
            <a:ext cx="186685" cy="460550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8"/>
          <p:cNvSpPr/>
          <p:nvPr/>
        </p:nvSpPr>
        <p:spPr>
          <a:xfrm>
            <a:off x="3319156" y="2041687"/>
            <a:ext cx="161683" cy="455218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8"/>
          <p:cNvSpPr/>
          <p:nvPr/>
        </p:nvSpPr>
        <p:spPr>
          <a:xfrm>
            <a:off x="3912065" y="2092193"/>
            <a:ext cx="147325" cy="348871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8"/>
          <p:cNvSpPr/>
          <p:nvPr/>
        </p:nvSpPr>
        <p:spPr>
          <a:xfrm>
            <a:off x="4402368" y="2087407"/>
            <a:ext cx="343014" cy="363230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8"/>
          <p:cNvSpPr/>
          <p:nvPr/>
        </p:nvSpPr>
        <p:spPr>
          <a:xfrm>
            <a:off x="4975609" y="2096979"/>
            <a:ext cx="375993" cy="347276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8"/>
          <p:cNvSpPr/>
          <p:nvPr/>
        </p:nvSpPr>
        <p:spPr>
          <a:xfrm>
            <a:off x="5570114" y="2037950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8"/>
          <p:cNvSpPr/>
          <p:nvPr/>
        </p:nvSpPr>
        <p:spPr>
          <a:xfrm>
            <a:off x="400284" y="2642049"/>
            <a:ext cx="127109" cy="429713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8"/>
          <p:cNvSpPr/>
          <p:nvPr/>
        </p:nvSpPr>
        <p:spPr>
          <a:xfrm>
            <a:off x="913425" y="2626095"/>
            <a:ext cx="274958" cy="460550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8"/>
          <p:cNvSpPr/>
          <p:nvPr/>
        </p:nvSpPr>
        <p:spPr>
          <a:xfrm>
            <a:off x="1461139" y="2626095"/>
            <a:ext cx="360039" cy="460550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8"/>
          <p:cNvSpPr/>
          <p:nvPr/>
        </p:nvSpPr>
        <p:spPr>
          <a:xfrm>
            <a:off x="2592213" y="2704269"/>
            <a:ext cx="434499" cy="242503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8"/>
          <p:cNvSpPr/>
          <p:nvPr/>
        </p:nvSpPr>
        <p:spPr>
          <a:xfrm>
            <a:off x="2013116" y="2653741"/>
            <a:ext cx="421736" cy="398876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8"/>
          <p:cNvSpPr/>
          <p:nvPr/>
        </p:nvSpPr>
        <p:spPr>
          <a:xfrm>
            <a:off x="3210671" y="2663860"/>
            <a:ext cx="373327" cy="376518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8"/>
          <p:cNvSpPr/>
          <p:nvPr/>
        </p:nvSpPr>
        <p:spPr>
          <a:xfrm>
            <a:off x="3796674" y="2667051"/>
            <a:ext cx="378113" cy="376518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8"/>
          <p:cNvSpPr/>
          <p:nvPr/>
        </p:nvSpPr>
        <p:spPr>
          <a:xfrm>
            <a:off x="4332172" y="2667051"/>
            <a:ext cx="492437" cy="398329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8"/>
          <p:cNvSpPr/>
          <p:nvPr/>
        </p:nvSpPr>
        <p:spPr>
          <a:xfrm>
            <a:off x="5012302" y="2651097"/>
            <a:ext cx="296223" cy="412142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8"/>
          <p:cNvSpPr/>
          <p:nvPr/>
        </p:nvSpPr>
        <p:spPr>
          <a:xfrm>
            <a:off x="5602568" y="2671837"/>
            <a:ext cx="289295" cy="396187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8"/>
          <p:cNvSpPr/>
          <p:nvPr/>
        </p:nvSpPr>
        <p:spPr>
          <a:xfrm>
            <a:off x="264677" y="3280175"/>
            <a:ext cx="417999" cy="330797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8"/>
          <p:cNvSpPr/>
          <p:nvPr/>
        </p:nvSpPr>
        <p:spPr>
          <a:xfrm>
            <a:off x="848015" y="3304630"/>
            <a:ext cx="407377" cy="276553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8"/>
          <p:cNvSpPr/>
          <p:nvPr/>
        </p:nvSpPr>
        <p:spPr>
          <a:xfrm>
            <a:off x="1447327" y="3292938"/>
            <a:ext cx="386615" cy="302080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8"/>
          <p:cNvSpPr/>
          <p:nvPr/>
        </p:nvSpPr>
        <p:spPr>
          <a:xfrm>
            <a:off x="2032260" y="3284961"/>
            <a:ext cx="389303" cy="316439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8"/>
          <p:cNvSpPr/>
          <p:nvPr/>
        </p:nvSpPr>
        <p:spPr>
          <a:xfrm>
            <a:off x="2640621" y="3259436"/>
            <a:ext cx="351516" cy="354707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8"/>
          <p:cNvSpPr/>
          <p:nvPr/>
        </p:nvSpPr>
        <p:spPr>
          <a:xfrm>
            <a:off x="3196312" y="3304106"/>
            <a:ext cx="397258" cy="292507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8"/>
          <p:cNvSpPr/>
          <p:nvPr/>
        </p:nvSpPr>
        <p:spPr>
          <a:xfrm>
            <a:off x="3784982" y="3304106"/>
            <a:ext cx="396734" cy="292507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8"/>
          <p:cNvSpPr/>
          <p:nvPr/>
        </p:nvSpPr>
        <p:spPr>
          <a:xfrm>
            <a:off x="4383224" y="3275389"/>
            <a:ext cx="382353" cy="335037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8"/>
          <p:cNvSpPr/>
          <p:nvPr/>
        </p:nvSpPr>
        <p:spPr>
          <a:xfrm>
            <a:off x="4951132" y="3234980"/>
            <a:ext cx="419616" cy="422785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8"/>
          <p:cNvSpPr/>
          <p:nvPr/>
        </p:nvSpPr>
        <p:spPr>
          <a:xfrm>
            <a:off x="5569065" y="3258911"/>
            <a:ext cx="359493" cy="364279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8"/>
          <p:cNvSpPr/>
          <p:nvPr/>
        </p:nvSpPr>
        <p:spPr>
          <a:xfrm>
            <a:off x="258820" y="3831081"/>
            <a:ext cx="409497" cy="39885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8"/>
          <p:cNvSpPr/>
          <p:nvPr/>
        </p:nvSpPr>
        <p:spPr>
          <a:xfrm>
            <a:off x="828346" y="3895420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8"/>
          <p:cNvSpPr/>
          <p:nvPr/>
        </p:nvSpPr>
        <p:spPr>
          <a:xfrm>
            <a:off x="1518573" y="3803959"/>
            <a:ext cx="256359" cy="437144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8"/>
          <p:cNvSpPr/>
          <p:nvPr/>
        </p:nvSpPr>
        <p:spPr>
          <a:xfrm>
            <a:off x="2069500" y="3845964"/>
            <a:ext cx="321749" cy="403662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8"/>
          <p:cNvSpPr/>
          <p:nvPr/>
        </p:nvSpPr>
        <p:spPr>
          <a:xfrm>
            <a:off x="2632644" y="3876822"/>
            <a:ext cx="362159" cy="314821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8"/>
          <p:cNvSpPr/>
          <p:nvPr/>
        </p:nvSpPr>
        <p:spPr>
          <a:xfrm>
            <a:off x="3218101" y="3848630"/>
            <a:ext cx="363230" cy="363755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3804127" y="3843844"/>
            <a:ext cx="365875" cy="374398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8"/>
          <p:cNvSpPr/>
          <p:nvPr/>
        </p:nvSpPr>
        <p:spPr>
          <a:xfrm>
            <a:off x="4363533" y="3847559"/>
            <a:ext cx="422260" cy="356848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8"/>
          <p:cNvSpPr/>
          <p:nvPr/>
        </p:nvSpPr>
        <p:spPr>
          <a:xfrm>
            <a:off x="4969227" y="3840129"/>
            <a:ext cx="384495" cy="379709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8"/>
          <p:cNvSpPr/>
          <p:nvPr/>
        </p:nvSpPr>
        <p:spPr>
          <a:xfrm>
            <a:off x="5566399" y="3822033"/>
            <a:ext cx="368541" cy="412163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8"/>
          <p:cNvSpPr/>
          <p:nvPr/>
        </p:nvSpPr>
        <p:spPr>
          <a:xfrm>
            <a:off x="230650" y="4486232"/>
            <a:ext cx="474363" cy="267505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8"/>
          <p:cNvSpPr/>
          <p:nvPr/>
        </p:nvSpPr>
        <p:spPr>
          <a:xfrm>
            <a:off x="858133" y="4415489"/>
            <a:ext cx="382375" cy="402591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1430849" y="4392629"/>
            <a:ext cx="420643" cy="433953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2039713" y="4429323"/>
            <a:ext cx="371207" cy="375993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8"/>
          <p:cNvSpPr/>
          <p:nvPr/>
        </p:nvSpPr>
        <p:spPr>
          <a:xfrm>
            <a:off x="2590093" y="4430394"/>
            <a:ext cx="446192" cy="372256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3227673" y="4398486"/>
            <a:ext cx="344085" cy="416403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3742432" y="4393700"/>
            <a:ext cx="494054" cy="448312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4336412" y="4386772"/>
            <a:ext cx="485006" cy="464266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8"/>
          <p:cNvSpPr/>
          <p:nvPr/>
        </p:nvSpPr>
        <p:spPr>
          <a:xfrm>
            <a:off x="4946346" y="4497924"/>
            <a:ext cx="431308" cy="249956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8"/>
          <p:cNvSpPr/>
          <p:nvPr/>
        </p:nvSpPr>
        <p:spPr>
          <a:xfrm>
            <a:off x="5591925" y="4452182"/>
            <a:ext cx="321749" cy="353133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8"/>
          <p:cNvSpPr/>
          <p:nvPr/>
        </p:nvSpPr>
        <p:spPr>
          <a:xfrm>
            <a:off x="6350992" y="1877604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7244612" y="1877594"/>
            <a:ext cx="1104911" cy="108836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6535708" y="2088458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7689847" y="2385855"/>
            <a:ext cx="1052391" cy="64356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51" name="Google Shape;651;p49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8" name="Google Shape;658;p49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49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3" name="Google Shape;663;p49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7" name="Google Shape;667;p49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2" name="Google Shape;672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3" name="Google Shape;673;p49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7" name="Google Shape;677;p49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82" name="Google Shape;682;p49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8" name="Google Shape;688;p49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5" name="Google Shape;695;p49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7" name="Google Shape;697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8" name="Google Shape;698;p49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02" name="Google Shape;702;p49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9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8" name="Google Shape;708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9" name="Google Shape;709;p49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5" name="Google Shape;715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718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9" name="Google Shape;719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20" name="Google Shape;720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0" name="Google Shape;730;p49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7" name="Google Shape;737;p49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42" name="Google Shape;742;p49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7" name="Google Shape;747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8" name="Google Shape;748;p49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5" name="Google Shape;755;p49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9" name="Google Shape;759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60" name="Google Shape;760;p49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4" name="Google Shape;764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5" name="Google Shape;765;p49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0" name="Google Shape;770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71" name="Google Shape;771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1" name="Google Shape;781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82" name="Google Shape;782;p49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5" name="Google Shape;785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6" name="Google Shape;78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6" name="Google Shape;796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7" name="Google Shape;797;p49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1" name="Google Shape;801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02" name="Google Shape;80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2" name="Google Shape;812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3" name="Google Shape;813;p49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21" name="Google Shape;821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5" name="Google Shape;825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6" name="Google Shape;826;p49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0" name="Google Shape;830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31" name="Google Shape;831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7" name="Google Shape;837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4" name="Google Shape;844;p49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8" name="Google Shape;848;p49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9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9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3" name="Google Shape;853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4" name="Google Shape;854;p49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61" name="Google Shape;861;p49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4" name="Google Shape;864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5" name="Google Shape;865;p49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70" name="Google Shape;870;p49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9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7" name="Google Shape;877;p49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4" name="Google Shape;884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5" name="Google Shape;885;p49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90" name="Google Shape;890;p49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4" name="Google Shape;894;p49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8" name="Google Shape;898;p49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9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3" name="Google Shape;903;p49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8" name="Google Shape;908;p49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4" name="Google Shape;914;p49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21" name="Google Shape;921;p49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9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8" name="Google Shape;928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9" name="Google Shape;929;p49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42" name="Google Shape;942;p49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7" name="Google Shape;947;p49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51" name="Google Shape;951;p49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9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9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7" name="Google Shape;957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8" name="Google Shape;958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9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9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7" name="Google Shape;967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9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80" name="Google Shape;980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2" name="Google Shape;992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3" name="Google Shape;993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6" name="Google Shape;1006;p49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9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2" name="Google Shape;1012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3" name="Google Shape;1013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9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1029" name="Google Shape;1029;p49"/>
            <p:cNvSpPr/>
            <p:nvPr/>
          </p:nvSpPr>
          <p:spPr>
            <a:xfrm>
              <a:off x="1879183" y="4379878"/>
              <a:ext cx="445738" cy="303917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9"/>
            <p:cNvSpPr/>
            <p:nvPr/>
          </p:nvSpPr>
          <p:spPr>
            <a:xfrm>
              <a:off x="1879183" y="4683795"/>
              <a:ext cx="262365" cy="72893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1977511" y="4711043"/>
              <a:ext cx="164036" cy="45646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1977511" y="4756688"/>
              <a:ext cx="82019" cy="66140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4" name="Google Shape;1034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5" name="Google Shape;1035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8" name="Google Shape;1038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9" name="Google Shape;1039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3" name="Google Shape;1043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7" name="Google Shape;1047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0" name="Google Shape;1050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51" name="Google Shape;1051;p49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60" name="Google Shape;1060;p49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5" name="Google Shape;1085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6" name="Google Shape;108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9" name="Google Shape;1089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2" name="Google Shape;109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4" name="Google Shape;1094;p49"/>
          <p:cNvSpPr txBox="1"/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5" name="Google Shape;1095;p4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0"/>
          <p:cNvSpPr txBox="1"/>
          <p:nvPr/>
        </p:nvSpPr>
        <p:spPr>
          <a:xfrm>
            <a:off x="884300" y="914275"/>
            <a:ext cx="80325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can also use any emoji as an icon!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How? Follow Google instructions https://twitter.com/googledocs/status/730087240156643328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1" name="Google Shape;1101;p50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990000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99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2" name="Google Shape;1102;p50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9" name="Google Shape;1109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10" name="Google Shape;1110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11" name="Google Shape;1111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2" name="Google Shape;1112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13" name="Google Shape;1113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4" name="Google Shape;1114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5" name="Google Shape;1115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16" name="Google Shape;1116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7" name="Google Shape;1117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8" name="Google Shape;1118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19" name="Google Shape;1119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20" name="Google Shape;1120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1" name="Google Shape;1121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1.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83" name="Google Shape;83;p16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Here you have a list of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And some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4294967295" type="ctrTitle"/>
          </p:nvPr>
        </p:nvSpPr>
        <p:spPr>
          <a:xfrm>
            <a:off x="2524850" y="2345350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Big concept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02" name="Google Shape;102;p19"/>
          <p:cNvSpPr txBox="1"/>
          <p:nvPr>
            <p:ph idx="4294967295" type="subTitle"/>
          </p:nvPr>
        </p:nvSpPr>
        <p:spPr>
          <a:xfrm>
            <a:off x="2524850" y="3411555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Bring the attention of your audience over a key concept using icons or illustrations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3" name="Google Shape;123;p21"/>
          <p:cNvSpPr txBox="1"/>
          <p:nvPr>
            <p:ph idx="3" type="body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